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24812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spc="7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376"/>
            <a:ext cx="9144000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21EC-BF54-4DDD-8900-F2027CDA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3A3-10E9-421F-81BE-56E0786AB515}" type="datetime2">
              <a:rPr lang="en-US" smtClean="0"/>
              <a:t>Wednesday, July 22,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AB69-7069-48FB-8925-F2BA8412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C32A-F7A5-4E3B-A28F-09C82341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67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997B-D473-47DE-8B7B-22AB6F31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26035-4B81-4537-A22D-92C2E0DBB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A44D-F637-4017-BAA2-77756A38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ABC0-2199-478F-BA77-33A651B6CB89}" type="datetime2">
              <a:rPr lang="en-US" smtClean="0"/>
              <a:t>Wednesday, July 22,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DCE6-ED7D-417C-ABD4-41D6157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F19A-FDAE-446A-A6B6-128F7F96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D838-45E9-4D61-AA4E-92A32B57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2628900" cy="571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183D0-4392-4364-8A2D-C47A2AF7A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57199"/>
            <a:ext cx="7734300" cy="571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36C9-28D5-4820-84F1-E4B9F4E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C6-DF61-47F4-B8C5-1B70E884BF06}" type="datetime2">
              <a:rPr lang="en-US" smtClean="0"/>
              <a:t>Wednesday, July 22,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EDC8-558D-4646-86D9-A5424CF2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7537-E67A-411A-BBA4-061521D3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0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3080"/>
            <a:ext cx="10240903" cy="1233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3DA15-1EAB-4524-9BB7-8A7DA82A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B50C-7EEE-46CD-BAF7-BBC4026D959A}" type="datetime2">
              <a:rPr lang="en-US" smtClean="0"/>
              <a:t>Wednesday, July 22,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93B9-7818-489D-AFFB-B6EAD27F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8D36-894E-4FCB-B8BB-84DE8994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19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2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A80A-FCDD-4009-9A1F-8B548178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11C4-AE09-4254-A5E3-6DA9B099C971}" type="datetime2">
              <a:rPr lang="en-US" smtClean="0"/>
              <a:t>Wednesday, July 22,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A3422-56D9-4942-BC63-831AED91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4B42A-AC2C-4FD8-AD0D-BECDD3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761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457200"/>
            <a:ext cx="10309745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975F2-7A90-4820-B90F-D28E31A3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2C3-E082-4760-93B2-E209268DD00C}" type="datetime2">
              <a:rPr lang="en-US" smtClean="0"/>
              <a:t>Wednesday, July 22,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CFAD5-8AF8-4610-8324-85AA062E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8CC8-C46E-4A10-8A83-7A251067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12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90" y="457200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B698E-FAE5-4F2C-AE0E-4FD281E8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C950-F824-48B9-B984-CAEE265865E5}" type="datetime2">
              <a:rPr lang="en-US" smtClean="0"/>
              <a:t>Wednesday, July 22,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4BB6C-CAA4-4EA8-8EA1-65ADE05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B6A12-0532-47CA-B070-232141CC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0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57200"/>
            <a:ext cx="9982199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94142-C469-4B0E-8C01-C64BA28F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3A0F-68E7-4D17-BB84-ED1BA4F6AC6B}" type="datetime2">
              <a:rPr lang="en-US" smtClean="0"/>
              <a:t>Wednesday, July 22,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AFCE6-5C7E-438F-8D4A-21E15568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CFD88-63EA-427F-978C-B7844D1A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27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2A4F0-76A5-4852-982B-32B3B685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C4F-EDA1-4BA2-BFF3-FE5B31CCB58B}" type="datetime2">
              <a:rPr lang="en-US" smtClean="0"/>
              <a:t>Wednesday, July 22,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0CFAE-4BEB-4272-A2E6-FDD9D6A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71B7-74B7-4CF1-8FE0-F4863CD7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81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55" y="457200"/>
            <a:ext cx="3932237" cy="192143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987425"/>
            <a:ext cx="5707257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998A4-FD2F-4126-99C5-E2063AE0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694C-1394-4838-A564-7380835C2E77}" type="datetime2">
              <a:rPr lang="en-US" smtClean="0"/>
              <a:t>Wednesday, July 22,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457D3-F808-4DB2-9C9C-B185E71F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1BC9B-21D1-4D2D-B02E-C887A02C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54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3EC2-2D8C-4E8D-8CC7-96764801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66" y="6811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66AF89-5FBD-43DD-958D-A5C608AE2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4742" y="858417"/>
            <a:ext cx="5520645" cy="50026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0A545-2CE6-48C4-A725-EF68A3F1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8966" y="22813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466B2-6FE6-4352-BBF9-84BCD94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4B19-1A00-4EDB-8425-E1827A377364}" type="datetime2">
              <a:rPr lang="en-US" smtClean="0"/>
              <a:t>Wednesday, July 22,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991BC-29A5-4182-BD83-9D99D28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1C78F-6633-4604-8832-8E9D2DC7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</a:extLst>
          </p:cNvPr>
          <p:cNvSpPr/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</a:extLst>
          </p:cNvPr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666"/>
            <a:ext cx="9810376" cy="165940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E0AA-D5B3-4BCF-BA69-209D9B335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0111" y="6409170"/>
            <a:ext cx="370239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bg1"/>
                </a:solidFill>
              </a:defRPr>
            </a:lvl1pPr>
          </a:lstStyle>
          <a:p>
            <a:fld id="{10076A27-8146-4F75-9851-A83577C6FD8A}" type="datetime2">
              <a:rPr lang="en-US" smtClean="0"/>
              <a:t>Wednesday, July 22,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A637-D86F-4FA1-985D-2D8245651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1" y="1912217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FA4D-A931-46BA-B767-29A6FD5A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9678" y="6408742"/>
            <a:ext cx="43865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42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D896123-1B32-4CB1-B2ED-E34BBC26B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CECE47-87AF-4387-BBE4-F0F20FCBAA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"/>
          <a:stretch/>
        </p:blipFill>
        <p:spPr>
          <a:xfrm>
            <a:off x="20" y="-1"/>
            <a:ext cx="12191980" cy="685757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19FDB4D-987D-4C87-A179-9D4616AB2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9931"/>
            <a:ext cx="12191999" cy="5058137"/>
          </a:xfrm>
          <a:prstGeom prst="rect">
            <a:avLst/>
          </a:prstGeom>
          <a:gradFill flip="none" rotWithShape="1">
            <a:gsLst>
              <a:gs pos="50000">
                <a:schemeClr val="tx1">
                  <a:alpha val="30000"/>
                </a:schemeClr>
              </a:gs>
              <a:gs pos="80000">
                <a:schemeClr val="tx1">
                  <a:alpha val="15000"/>
                </a:schemeClr>
              </a:gs>
              <a:gs pos="0">
                <a:schemeClr val="tx1">
                  <a:alpha val="0"/>
                </a:schemeClr>
              </a:gs>
              <a:gs pos="20000">
                <a:schemeClr val="tx1">
                  <a:alpha val="15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F33A45-B027-4663-861B-C0F28B578D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9534" y="504966"/>
            <a:ext cx="8952932" cy="3043213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Interactive Quiz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E7D490-697C-4848-B1D4-9AAE5C4DAD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50191" y="3749746"/>
            <a:ext cx="6291618" cy="2208321"/>
          </a:xfrm>
        </p:spPr>
        <p:txBody>
          <a:bodyPr anchor="t">
            <a:normAutofit/>
          </a:bodyPr>
          <a:lstStyle/>
          <a:p>
            <a:endParaRPr lang="en-AU">
              <a:solidFill>
                <a:schemeClr val="bg1"/>
              </a:solidFill>
            </a:endParaRP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B32093F9-B6E1-4BF2-8EBD-5E32AA5016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0" y="54966"/>
            <a:ext cx="900000" cy="900000"/>
          </a:xfrm>
          <a:prstGeom prst="rect">
            <a:avLst/>
          </a:prstGeom>
        </p:spPr>
      </p:pic>
      <p:sp>
        <p:nvSpPr>
          <p:cNvPr id="12" name="Action Button: Blank 1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A154182-93D8-4A2D-8E73-2C481410BA53}"/>
              </a:ext>
            </a:extLst>
          </p:cNvPr>
          <p:cNvSpPr/>
          <p:nvPr/>
        </p:nvSpPr>
        <p:spPr>
          <a:xfrm>
            <a:off x="10031980" y="6143996"/>
            <a:ext cx="216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Next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val="982846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FC886-4941-4558-8F35-6EF79483B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the capital of western Australia?</a:t>
            </a:r>
            <a:endParaRPr lang="en-AU" dirty="0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5D6E88A6-961E-4E99-AE18-044B451558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0" y="54966"/>
            <a:ext cx="900000" cy="900000"/>
          </a:xfrm>
          <a:prstGeom prst="rect">
            <a:avLst/>
          </a:prstGeom>
        </p:spPr>
      </p:pic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F938CB83-4348-4590-92D1-D267FC0BB83A}"/>
              </a:ext>
            </a:extLst>
          </p:cNvPr>
          <p:cNvSpPr txBox="1"/>
          <p:nvPr/>
        </p:nvSpPr>
        <p:spPr>
          <a:xfrm>
            <a:off x="4846331" y="2092922"/>
            <a:ext cx="214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Hobart</a:t>
            </a:r>
            <a:endParaRPr lang="en-AU" sz="4000" b="1" dirty="0"/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CEB4FD7B-70E1-4D8D-A09C-179EC7549241}"/>
              </a:ext>
            </a:extLst>
          </p:cNvPr>
          <p:cNvSpPr txBox="1"/>
          <p:nvPr/>
        </p:nvSpPr>
        <p:spPr>
          <a:xfrm>
            <a:off x="4846331" y="2988436"/>
            <a:ext cx="214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Perth</a:t>
            </a:r>
            <a:endParaRPr lang="en-AU" sz="4000" b="1" dirty="0"/>
          </a:p>
        </p:txBody>
      </p:sp>
      <p:sp>
        <p:nvSpPr>
          <p:cNvPr id="6" name="Action Button: Blank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1202E6A7-7F2C-44D8-8A9C-C7BE59DDBEB5}"/>
              </a:ext>
            </a:extLst>
          </p:cNvPr>
          <p:cNvSpPr/>
          <p:nvPr/>
        </p:nvSpPr>
        <p:spPr>
          <a:xfrm>
            <a:off x="10032000" y="5680800"/>
            <a:ext cx="216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Next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val="295027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E0B66-9C16-4127-B1AE-A10862EA0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square has _____ sides.</a:t>
            </a:r>
            <a:endParaRPr lang="en-AU" dirty="0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1B2A8BA-24AA-4F7C-8DD7-3F234DBA1A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0" y="54966"/>
            <a:ext cx="900000" cy="900000"/>
          </a:xfrm>
          <a:prstGeom prst="rect">
            <a:avLst/>
          </a:prstGeom>
        </p:spPr>
      </p:pic>
      <p:sp>
        <p:nvSpPr>
          <p:cNvPr id="4" name="Action Button: Blank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8EF697E1-BB2F-499E-BD68-E9A4105A3DC4}"/>
              </a:ext>
            </a:extLst>
          </p:cNvPr>
          <p:cNvSpPr/>
          <p:nvPr/>
        </p:nvSpPr>
        <p:spPr>
          <a:xfrm>
            <a:off x="10032000" y="5680800"/>
            <a:ext cx="216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Next</a:t>
            </a:r>
            <a:endParaRPr lang="en-AU" sz="4000" b="1" dirty="0"/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10399D25-B3E7-488D-B8A5-7256F74E6721}"/>
              </a:ext>
            </a:extLst>
          </p:cNvPr>
          <p:cNvSpPr txBox="1"/>
          <p:nvPr/>
        </p:nvSpPr>
        <p:spPr>
          <a:xfrm>
            <a:off x="5255637" y="2092922"/>
            <a:ext cx="779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3</a:t>
            </a:r>
            <a:endParaRPr lang="en-AU" sz="4000" b="1" dirty="0"/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D5F56E20-5AC4-4780-9D18-F062DAD63F85}"/>
              </a:ext>
            </a:extLst>
          </p:cNvPr>
          <p:cNvSpPr txBox="1"/>
          <p:nvPr/>
        </p:nvSpPr>
        <p:spPr>
          <a:xfrm>
            <a:off x="5255635" y="3605276"/>
            <a:ext cx="779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5</a:t>
            </a:r>
            <a:endParaRPr lang="en-AU" sz="4000" b="1" dirty="0"/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CF87F624-8BD4-4381-9CFC-2D7E7B16FF1D}"/>
              </a:ext>
            </a:extLst>
          </p:cNvPr>
          <p:cNvSpPr txBox="1"/>
          <p:nvPr/>
        </p:nvSpPr>
        <p:spPr>
          <a:xfrm>
            <a:off x="5255636" y="2849099"/>
            <a:ext cx="779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4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val="81552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858FA-E048-459A-853F-699CFDFD7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dog is a mammal.</a:t>
            </a:r>
            <a:endParaRPr lang="en-AU" dirty="0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DCC4178-68BB-46B4-B035-CD75C253CD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0" y="54966"/>
            <a:ext cx="900000" cy="900000"/>
          </a:xfrm>
          <a:prstGeom prst="rect">
            <a:avLst/>
          </a:prstGeom>
        </p:spPr>
      </p:pic>
      <p:sp>
        <p:nvSpPr>
          <p:cNvPr id="4" name="Action Button: Blank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DF8DEB39-2D78-4BD8-BAD9-48926F0BAEC0}"/>
              </a:ext>
            </a:extLst>
          </p:cNvPr>
          <p:cNvSpPr/>
          <p:nvPr/>
        </p:nvSpPr>
        <p:spPr>
          <a:xfrm>
            <a:off x="10032000" y="5680800"/>
            <a:ext cx="216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Next</a:t>
            </a:r>
            <a:endParaRPr lang="en-AU" sz="4000" b="1" dirty="0"/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C1D217EC-6DF6-4650-8B1E-D588C2644668}"/>
              </a:ext>
            </a:extLst>
          </p:cNvPr>
          <p:cNvSpPr txBox="1"/>
          <p:nvPr/>
        </p:nvSpPr>
        <p:spPr>
          <a:xfrm>
            <a:off x="4846331" y="2092922"/>
            <a:ext cx="214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TRUE</a:t>
            </a:r>
            <a:endParaRPr lang="en-AU" sz="4000" b="1" dirty="0"/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3786EFF1-CC5A-4CB9-A4F0-14BF83083891}"/>
              </a:ext>
            </a:extLst>
          </p:cNvPr>
          <p:cNvSpPr txBox="1"/>
          <p:nvPr/>
        </p:nvSpPr>
        <p:spPr>
          <a:xfrm>
            <a:off x="4846331" y="2988436"/>
            <a:ext cx="214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FALSE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val="182476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0B7F5-B902-4539-B80B-32A8AFBD2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9569" y="2699041"/>
            <a:ext cx="6032862" cy="1233488"/>
          </a:xfrm>
        </p:spPr>
        <p:txBody>
          <a:bodyPr>
            <a:normAutofit/>
          </a:bodyPr>
          <a:lstStyle/>
          <a:p>
            <a:r>
              <a:rPr lang="en-US" sz="8000" dirty="0"/>
              <a:t>END QUIZ</a:t>
            </a:r>
            <a:endParaRPr lang="en-AU" sz="8000" dirty="0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C2C24FC4-2458-44C5-AEAA-DAE2174E9B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0" y="54966"/>
            <a:ext cx="900000" cy="900000"/>
          </a:xfrm>
          <a:prstGeom prst="rect">
            <a:avLst/>
          </a:prstGeom>
        </p:spPr>
      </p:pic>
      <p:sp>
        <p:nvSpPr>
          <p:cNvPr id="4" name="Action Button: Blank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F41D638-4575-49D8-9882-854E93DE8634}"/>
              </a:ext>
            </a:extLst>
          </p:cNvPr>
          <p:cNvSpPr/>
          <p:nvPr/>
        </p:nvSpPr>
        <p:spPr>
          <a:xfrm>
            <a:off x="4296000" y="4537168"/>
            <a:ext cx="360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Play Again</a:t>
            </a:r>
            <a:endParaRPr lang="en-AU" sz="4000" b="1" dirty="0"/>
          </a:p>
        </p:txBody>
      </p:sp>
      <p:sp>
        <p:nvSpPr>
          <p:cNvPr id="5" name="Action Button: Blank 4">
            <a:hlinkClick r:id="" action="ppaction://hlinkshowjump?jump=endshow" highlightClick="1"/>
            <a:extLst>
              <a:ext uri="{FF2B5EF4-FFF2-40B4-BE49-F238E27FC236}">
                <a16:creationId xmlns:a16="http://schemas.microsoft.com/office/drawing/2014/main" id="{51CBDAAC-7BBF-4553-BAD3-E79464EB7E36}"/>
              </a:ext>
            </a:extLst>
          </p:cNvPr>
          <p:cNvSpPr/>
          <p:nvPr/>
        </p:nvSpPr>
        <p:spPr>
          <a:xfrm>
            <a:off x="4656000" y="5669286"/>
            <a:ext cx="288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End Quiz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val="318617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BEB7C-CEDE-4224-8768-8476B8375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2063" y="2812256"/>
            <a:ext cx="5307875" cy="1233488"/>
          </a:xfrm>
        </p:spPr>
        <p:txBody>
          <a:bodyPr>
            <a:normAutofit/>
          </a:bodyPr>
          <a:lstStyle/>
          <a:p>
            <a:r>
              <a:rPr lang="en-US" sz="7200" dirty="0"/>
              <a:t>CORRECT</a:t>
            </a:r>
            <a:endParaRPr lang="en-AU" sz="7200" dirty="0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61382E94-C1D4-432F-81D8-B844A64C60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0" y="54966"/>
            <a:ext cx="900000" cy="900000"/>
          </a:xfrm>
          <a:prstGeom prst="rect">
            <a:avLst/>
          </a:prstGeom>
        </p:spPr>
      </p:pic>
      <p:sp>
        <p:nvSpPr>
          <p:cNvPr id="4" name="Action Button: Blank 3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913A3B25-04F8-4C55-8411-F7E4473C6D8F}"/>
              </a:ext>
            </a:extLst>
          </p:cNvPr>
          <p:cNvSpPr/>
          <p:nvPr/>
        </p:nvSpPr>
        <p:spPr>
          <a:xfrm>
            <a:off x="9988735" y="5677989"/>
            <a:ext cx="216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Back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val="122650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BE80095D-CB02-4944-80AD-BA7B78165D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0" y="54966"/>
            <a:ext cx="900000" cy="9000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1B4498C-6A27-4094-8B59-B409DD665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6245" y="2812256"/>
            <a:ext cx="4799510" cy="1233488"/>
          </a:xfrm>
        </p:spPr>
        <p:txBody>
          <a:bodyPr>
            <a:normAutofit/>
          </a:bodyPr>
          <a:lstStyle/>
          <a:p>
            <a:r>
              <a:rPr lang="en-US" sz="8000" dirty="0"/>
              <a:t>WRONG</a:t>
            </a:r>
            <a:endParaRPr lang="en-AU" sz="8000" dirty="0"/>
          </a:p>
        </p:txBody>
      </p:sp>
      <p:sp>
        <p:nvSpPr>
          <p:cNvPr id="4" name="Action Button: Blank 3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1C84C14B-20B3-4A80-9428-2E28AF9CF927}"/>
              </a:ext>
            </a:extLst>
          </p:cNvPr>
          <p:cNvSpPr/>
          <p:nvPr/>
        </p:nvSpPr>
        <p:spPr>
          <a:xfrm>
            <a:off x="9788434" y="5677989"/>
            <a:ext cx="2274866" cy="67926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Back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val="183109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5d367da3-8601-42e0-b15b-4dcd2dc8878c"/>
</p:tagLst>
</file>

<file path=ppt/theme/theme1.xml><?xml version="1.0" encoding="utf-8"?>
<a:theme xmlns:a="http://schemas.openxmlformats.org/drawingml/2006/main" name="GradientRiseVTI">
  <a:themeElements>
    <a:clrScheme name="AnalogousFromRegularSeed_2SEEDS">
      <a:dk1>
        <a:srgbClr val="000000"/>
      </a:dk1>
      <a:lt1>
        <a:srgbClr val="FFFFFF"/>
      </a:lt1>
      <a:dk2>
        <a:srgbClr val="243641"/>
      </a:dk2>
      <a:lt2>
        <a:srgbClr val="E8E4E2"/>
      </a:lt2>
      <a:accent1>
        <a:srgbClr val="1D8BCF"/>
      </a:accent1>
      <a:accent2>
        <a:srgbClr val="26B5B0"/>
      </a:accent2>
      <a:accent3>
        <a:srgbClr val="2F53E1"/>
      </a:accent3>
      <a:accent4>
        <a:srgbClr val="CF1D31"/>
      </a:accent4>
      <a:accent5>
        <a:srgbClr val="E1662F"/>
      </a:accent5>
      <a:accent6>
        <a:srgbClr val="CA9A1C"/>
      </a:accent6>
      <a:hlink>
        <a:srgbClr val="BC6D3C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43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Avenir Next LT Pro</vt:lpstr>
      <vt:lpstr>Avenir Next LT Pro Light</vt:lpstr>
      <vt:lpstr>GradientRiseVTI</vt:lpstr>
      <vt:lpstr>Interactive Quiz</vt:lpstr>
      <vt:lpstr>What is the capital of western Australia?</vt:lpstr>
      <vt:lpstr>A square has _____ sides.</vt:lpstr>
      <vt:lpstr>A dog is a mammal.</vt:lpstr>
      <vt:lpstr>END QUIZ</vt:lpstr>
      <vt:lpstr>CORRECT</vt:lpstr>
      <vt:lpstr>WRONG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Quiz</dc:title>
  <dc:creator>audtech</dc:creator>
  <cp:lastModifiedBy>audtech</cp:lastModifiedBy>
  <cp:revision>8</cp:revision>
  <dcterms:created xsi:type="dcterms:W3CDTF">2020-07-22T04:56:59Z</dcterms:created>
  <dcterms:modified xsi:type="dcterms:W3CDTF">2020-07-22T05:56:49Z</dcterms:modified>
</cp:coreProperties>
</file>